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104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7916C-CC30-4EF9-9CC5-B3E43C30F15E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0EFBF-2623-4A5C-9E2B-1BB37BC22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74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0EFBF-2623-4A5C-9E2B-1BB37BC22E3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4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AD4FE-56A1-4CF2-B3B0-2AA987230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4B1721-E4A6-431F-88A7-CBB73604B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DBE70-13FA-466C-875B-4D72B2C0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726E28-3675-44D3-BC6B-C3D9573F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AFAB6-853A-44AD-A7C7-81E89793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39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A6FD2-C0BE-429B-8C13-A887A0C5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92F413-52A4-4E2A-8F2E-9AEFC592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D28EE-C665-49C7-AB46-6A32E00A9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0667D3-E26F-4937-AFC7-519D3F4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A3E209-AA6B-4620-B2B4-EF2A9259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92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6C9036-C4AB-42D9-91DE-83367CE01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C8B49A-5ABF-470E-B647-A02433408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7B749-348F-4EAC-99A7-95568F55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0BC86F-3E14-46D1-A17C-B75A3066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9526B-67EE-4E74-A4E8-8937D2C3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37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811B2-8B89-48E7-BD52-A4782647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558BB-6223-4346-8707-E1924E07E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E43F7-A55C-4CE5-BAA6-8D012C89C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9BF180-EA74-49E6-BB4A-51350890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D22BA2-869B-456F-807E-55CAAE24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5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5FDCA-645F-4502-8A8F-0A383564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61E783-ECE9-4026-8770-194CA8925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F27AC-8CC6-44E6-9DFA-03D4C982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BF0530-52B1-451A-AA86-A2C459857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ED523B-2E60-4222-B105-346DD843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45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9769C-059C-462B-BE75-8A3F70C4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BB2DC-4915-4F0D-94E3-6084EC505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F62472-3999-4F08-A3FA-707C6CB50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B9B564-DD9E-4D38-B7B6-55944F46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348F2F-9BE9-4B6F-B613-CF91679C9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48190C-CBFA-4285-9FA9-D26AE1B7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7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8FA6-B5FF-4833-929D-DAE74216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DAE46-A425-4BA1-9D3A-6873B843F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A5FB09-6C34-454C-8520-90FDD05BE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4BEB54-577E-4984-8D4D-3890E5C6E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121934-5647-4EDC-A09E-6D08C13C0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373160-9FA6-4658-9153-EC7644470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845BF5-5287-4020-AD54-17EEEF43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0C472B-959E-443B-B85B-2E629E60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62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E1698-445B-4C95-B7C4-AA4E5217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D40744-B847-4215-AA98-FE71C995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0616A7-B76C-4657-B9C0-EA2080D4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F6A3BB-879F-41BA-95BF-250DE47D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50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4F5DDD-CDBE-4519-BF96-1784E708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47033B-258C-4C4A-9C71-F6720FF3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DFC191-C241-4E6E-9679-D5F77882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99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EC9D2-8D60-4C60-86E5-3906CB907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98CE8-DA22-47BF-BC66-38C64D21C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A6BC9B-3A85-4E9F-BA8E-B0CB28B07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1108F8-4DD4-44EB-B58D-08A13A00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66ECA2-39A6-4913-AC27-24EA51ED4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12325C-E771-4ABC-8DCC-83C20C85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93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0E901-D3F2-4B51-8C55-527DF9DD7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A680D7-433B-4284-A725-A3CA19550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A82A2B-C6C5-475F-8875-D8EFF1A2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153518-6027-47ED-9A53-EF089D886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A3F005-DD9F-4570-8649-A6629393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EB71D1-4DA5-4D36-931D-2D82829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7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E10C4B-EDCB-44AB-8A2B-D2963F19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E482E8-96B2-4F95-9507-8B2839C4D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C85590-2BE1-4487-9BD9-B23CB3B9D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9EE2A-88AD-446D-9A84-4C1A1C1C3A5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86BCED-177F-409D-96C0-3DFA925B6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337CF6-2ED5-4EFD-A7A8-D4739D372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8B92A-9816-41F1-A7E7-FDA907E47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78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5748933-131C-4E36-BBD5-FFC72FC82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546" y="1152095"/>
            <a:ext cx="180000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2ABEA2-8F4D-4C4A-94CE-06E68ED3A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546" y="4395717"/>
            <a:ext cx="18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4CB620-1CF9-40DD-97C9-A24EAF81C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94" y="387821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0D5241-EF14-472F-B41A-946C881A5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94" y="3631443"/>
            <a:ext cx="1800000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EDF60C-FD15-4311-88B9-3B4BD930F1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96" y="387821"/>
            <a:ext cx="1800000" cy="18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B2C2D3B-5A42-47E5-9C80-7C0E9EE39E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96" y="3631443"/>
            <a:ext cx="1800000" cy="18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4E4A13-A057-45CB-89D3-3743F2C7D1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5845" y="387821"/>
            <a:ext cx="1800000" cy="180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CB6EED4-B541-44F8-B553-3C9E92ED39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5845" y="3631443"/>
            <a:ext cx="1800000" cy="18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B70D497-5C9D-4E90-B630-0914AB24A1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3" y="387821"/>
            <a:ext cx="1800000" cy="180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3BE7D00-6930-4875-A7E3-5F8D88A2D2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3" y="3631443"/>
            <a:ext cx="1800000" cy="180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29D21B2-E960-41D0-8084-4B1ED8856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18" y="2097307"/>
            <a:ext cx="1379050" cy="1404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CD4FF4F-0739-499E-90BE-4D540F5440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18" y="5357131"/>
            <a:ext cx="1379050" cy="1404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EC05112-CCD7-48B7-A4BE-8886BBA9D4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69" y="2097307"/>
            <a:ext cx="1379051" cy="1404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A93CD6-6719-4D4A-8DBB-B634309C58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68" y="5357131"/>
            <a:ext cx="1379051" cy="1404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B12385D-C564-4628-B3FE-65640EBAB3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321" y="2097307"/>
            <a:ext cx="1379050" cy="1404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AF2A359-73BF-4F00-8222-E5A71F3BFD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319" y="5357131"/>
            <a:ext cx="1379051" cy="1404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77AA89F-B154-4FC1-8BF3-ED17909835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71" y="2097307"/>
            <a:ext cx="1379050" cy="1404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103372E-598C-434A-9E3B-4299EAD36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71" y="5357131"/>
            <a:ext cx="1379050" cy="1404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2DA2D31-6570-4C3F-97E7-63F19FAD3BB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0" t="12338" b="9657"/>
          <a:stretch/>
        </p:blipFill>
        <p:spPr>
          <a:xfrm>
            <a:off x="9495609" y="565587"/>
            <a:ext cx="480999" cy="297301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E98ED33-4312-4BEE-86DC-242BBA66901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80" t="12338" b="9657"/>
          <a:stretch/>
        </p:blipFill>
        <p:spPr>
          <a:xfrm>
            <a:off x="9495609" y="3809209"/>
            <a:ext cx="480999" cy="297301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B73A80A5-A68E-418A-93A1-E308919435DE}"/>
              </a:ext>
            </a:extLst>
          </p:cNvPr>
          <p:cNvSpPr txBox="1"/>
          <p:nvPr/>
        </p:nvSpPr>
        <p:spPr>
          <a:xfrm>
            <a:off x="417478" y="920022"/>
            <a:ext cx="461665" cy="226414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Bilayer Voronoi Sphere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3F2D0DF-8A89-4413-A021-F58C7DF13D31}"/>
              </a:ext>
            </a:extLst>
          </p:cNvPr>
          <p:cNvSpPr txBox="1"/>
          <p:nvPr/>
        </p:nvSpPr>
        <p:spPr>
          <a:xfrm>
            <a:off x="417478" y="4135656"/>
            <a:ext cx="461665" cy="232012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Trilayer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Voronoi Sphere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E182473-C387-44C4-9B47-A6D6AB5107FA}"/>
              </a:ext>
            </a:extLst>
          </p:cNvPr>
          <p:cNvSpPr txBox="1"/>
          <p:nvPr/>
        </p:nvSpPr>
        <p:spPr>
          <a:xfrm>
            <a:off x="1135430" y="196255"/>
            <a:ext cx="128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 (100k)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3486A3C-F260-46A9-835B-A911CD814C66}"/>
              </a:ext>
            </a:extLst>
          </p:cNvPr>
          <p:cNvSpPr txBox="1"/>
          <p:nvPr/>
        </p:nvSpPr>
        <p:spPr>
          <a:xfrm>
            <a:off x="3333495" y="196255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(100k)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958F134-DE79-4E5C-9438-455741D263A5}"/>
              </a:ext>
            </a:extLst>
          </p:cNvPr>
          <p:cNvSpPr txBox="1"/>
          <p:nvPr/>
        </p:nvSpPr>
        <p:spPr>
          <a:xfrm>
            <a:off x="5629920" y="19625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(100k)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550E62-A94F-4D57-9306-75234875F931}"/>
              </a:ext>
            </a:extLst>
          </p:cNvPr>
          <p:cNvSpPr txBox="1"/>
          <p:nvPr/>
        </p:nvSpPr>
        <p:spPr>
          <a:xfrm>
            <a:off x="7913520" y="196255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 (10k)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5496875-8C78-4F36-9BA1-547AE4F899A2}"/>
              </a:ext>
            </a:extLst>
          </p:cNvPr>
          <p:cNvSpPr txBox="1"/>
          <p:nvPr/>
        </p:nvSpPr>
        <p:spPr>
          <a:xfrm>
            <a:off x="10015385" y="196255"/>
            <a:ext cx="14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3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BBFC4A-6DAB-49CB-9F93-A3B346605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722" y="4741535"/>
            <a:ext cx="2160000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EB6393-334E-4BB5-9EF6-05F7E42DF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40" y="4741535"/>
            <a:ext cx="2160000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03CE7E-F157-4681-A3C7-8EA98982F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58" y="4741535"/>
            <a:ext cx="2160000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51DD51-EE00-4E22-A4B4-694A419EA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94" y="4741535"/>
            <a:ext cx="2160000" cy="21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11BCE9-2C53-4D4A-8840-EF1C91C76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76" y="4741535"/>
            <a:ext cx="2160000" cy="21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368183-A4D7-4749-A0F7-463B6130F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94" y="2555899"/>
            <a:ext cx="2160000" cy="21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80C8BE4-764A-4C04-82D3-79BDAE2BA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40" y="2555899"/>
            <a:ext cx="2160000" cy="21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98D0B5C-813B-4AB1-8793-3AFD4D7A3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76" y="2555899"/>
            <a:ext cx="2160000" cy="21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2B0B897-2E11-49D2-80B6-E2E15EEB8B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58" y="2555899"/>
            <a:ext cx="2160000" cy="216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860E390-9759-4F71-85D9-ADAE99EC95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722" y="2555899"/>
            <a:ext cx="2160000" cy="216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BC06B16-959A-4815-9876-F197A24471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722" y="445595"/>
            <a:ext cx="2160000" cy="216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10D3E5F-0707-4494-82E0-BBEE8C22D5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40" y="445595"/>
            <a:ext cx="2160000" cy="216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407891A-5522-4E05-93F7-51845711CA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76" y="445595"/>
            <a:ext cx="2160000" cy="216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752DD76-81ED-4A05-83D6-60403B3448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58" y="445595"/>
            <a:ext cx="2160000" cy="216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81CBE30-6ECD-4856-ABF3-1984ECFDA9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94" y="445595"/>
            <a:ext cx="2160000" cy="2160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8CDC3FE-FBB0-4E19-A133-32BC70435324}"/>
              </a:ext>
            </a:extLst>
          </p:cNvPr>
          <p:cNvSpPr txBox="1"/>
          <p:nvPr/>
        </p:nvSpPr>
        <p:spPr>
          <a:xfrm>
            <a:off x="354965" y="4851573"/>
            <a:ext cx="461665" cy="19399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Voronoi Sphere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FB6EEF2-E1B7-41DD-912E-F72333035DA3}"/>
              </a:ext>
            </a:extLst>
          </p:cNvPr>
          <p:cNvSpPr txBox="1"/>
          <p:nvPr/>
        </p:nvSpPr>
        <p:spPr>
          <a:xfrm>
            <a:off x="354965" y="2555899"/>
            <a:ext cx="461665" cy="218563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Kangaroo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8896F25-E0CA-49AC-93B8-F55889D5BD11}"/>
              </a:ext>
            </a:extLst>
          </p:cNvPr>
          <p:cNvSpPr txBox="1"/>
          <p:nvPr/>
        </p:nvSpPr>
        <p:spPr>
          <a:xfrm>
            <a:off x="354965" y="529998"/>
            <a:ext cx="461665" cy="218563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Genus6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6337958-CA4F-44B2-B475-2417C989F022}"/>
              </a:ext>
            </a:extLst>
          </p:cNvPr>
          <p:cNvSpPr txBox="1"/>
          <p:nvPr/>
        </p:nvSpPr>
        <p:spPr>
          <a:xfrm>
            <a:off x="1036911" y="160666"/>
            <a:ext cx="179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 (20k)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DFDFC8C-8D26-4A36-82A3-8FEB6E3D70FB}"/>
              </a:ext>
            </a:extLst>
          </p:cNvPr>
          <p:cNvSpPr txBox="1"/>
          <p:nvPr/>
        </p:nvSpPr>
        <p:spPr>
          <a:xfrm>
            <a:off x="3311857" y="160666"/>
            <a:ext cx="179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(20k)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D085051-3FF6-4D88-9E70-8E779F84490C}"/>
              </a:ext>
            </a:extLst>
          </p:cNvPr>
          <p:cNvSpPr txBox="1"/>
          <p:nvPr/>
        </p:nvSpPr>
        <p:spPr>
          <a:xfrm>
            <a:off x="5592239" y="160666"/>
            <a:ext cx="175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(20k)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4F42B0B-9817-41D8-9FA3-5D65A426DEA7}"/>
              </a:ext>
            </a:extLst>
          </p:cNvPr>
          <p:cNvSpPr txBox="1"/>
          <p:nvPr/>
        </p:nvSpPr>
        <p:spPr>
          <a:xfrm>
            <a:off x="7917529" y="160666"/>
            <a:ext cx="171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 (10k)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C465065-0C65-4F50-88E7-1D002CD2FC64}"/>
              </a:ext>
            </a:extLst>
          </p:cNvPr>
          <p:cNvSpPr txBox="1"/>
          <p:nvPr/>
        </p:nvSpPr>
        <p:spPr>
          <a:xfrm>
            <a:off x="10197911" y="160666"/>
            <a:ext cx="163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32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47</Words>
  <Application>Microsoft Office PowerPoint</Application>
  <PresentationFormat>宽屏</PresentationFormat>
  <Paragraphs>16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子墨</dc:creator>
  <cp:lastModifiedBy>王 子墨</cp:lastModifiedBy>
  <cp:revision>4</cp:revision>
  <dcterms:created xsi:type="dcterms:W3CDTF">2024-11-16T05:20:28Z</dcterms:created>
  <dcterms:modified xsi:type="dcterms:W3CDTF">2024-11-18T00:23:55Z</dcterms:modified>
</cp:coreProperties>
</file>